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8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0" y="0"/>
            <a:ext cx="9144000" cy="6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59"/>
            <a:ext cx="428396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 Narrow" panose="020B0606020202030204" pitchFamily="34" charset="0"/>
              </a:rPr>
              <a:t>    </a:t>
            </a:r>
            <a:r>
              <a:rPr lang="ru-RU" sz="2200" b="1" i="1" dirty="0" smtClean="0">
                <a:latin typeface="Arial Narrow" panose="020B0606020202030204" pitchFamily="34" charset="0"/>
              </a:rPr>
              <a:t>Екатерина </a:t>
            </a:r>
            <a:r>
              <a:rPr lang="ru-RU" sz="2200" b="1" i="1" dirty="0">
                <a:latin typeface="Arial Narrow" panose="020B0606020202030204" pitchFamily="34" charset="0"/>
              </a:rPr>
              <a:t>Андреева — российский журналист, ведущая информационной программы «Время» на Первом канале. В детстве увлекалась баскетболом. Окончила исторический факультет МГУ и курсы для работников радио и телевидения. Эта телеведущая отличается строгостью и сдержанностью в выражении эмоций. Однако ей не чужды сочувствие и сопереживание. В одежде и причёске предпочитает классический стиль. Екатерина регулярно посещает тренажёрный зал, занимается фитнесом по индивидуальной программе. (По материалам   Интернета</a:t>
            </a:r>
            <a:r>
              <a:rPr lang="ru-RU" sz="2400" b="1" i="1" dirty="0">
                <a:latin typeface="Arial Narrow" panose="020B0606020202030204" pitchFamily="34" charset="0"/>
              </a:rPr>
              <a:t>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1042"/>
          <a:stretch/>
        </p:blipFill>
        <p:spPr bwMode="auto">
          <a:xfrm>
            <a:off x="4053215" y="332656"/>
            <a:ext cx="5117691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"/>
            <a:ext cx="4512130" cy="67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6275" y="1268760"/>
            <a:ext cx="42241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Дильбар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Файзиева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- российская телеведущая узбекского происхождения. </a:t>
            </a: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Вела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программу "Новости Содружества" на телеканалах "МИР" и "МИР 24" (вела рубрику новостей экономики), "Вести Содружества"  "Россия-24". С 2014 года - ведущая программы "Доброе утро".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1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01" y="463219"/>
            <a:ext cx="455939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655149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Ива́н</a:t>
            </a:r>
            <a:r>
              <a:rPr lang="ru-RU" sz="2400" b="1" dirty="0"/>
              <a:t> </a:t>
            </a:r>
            <a:r>
              <a:rPr lang="ru-RU" sz="2400" b="1" dirty="0" err="1"/>
              <a:t>Андре́евич</a:t>
            </a:r>
            <a:r>
              <a:rPr lang="ru-RU" sz="2400" b="1" dirty="0"/>
              <a:t> </a:t>
            </a:r>
            <a:r>
              <a:rPr lang="ru-RU" sz="2400" b="1" dirty="0" err="1" smtClean="0"/>
              <a:t>У́ргант</a:t>
            </a:r>
            <a:r>
              <a:rPr lang="ru-RU" sz="2400" b="1" dirty="0" smtClean="0"/>
              <a:t> — </a:t>
            </a:r>
            <a:r>
              <a:rPr lang="ru-RU" sz="2400" b="1" dirty="0"/>
              <a:t>российский актёр, шоумен, теле- и радиоведущий, певец, музыкант, продюсер.</a:t>
            </a:r>
          </a:p>
        </p:txBody>
      </p:sp>
    </p:spTree>
    <p:extLst>
      <p:ext uri="{BB962C8B-B14F-4D97-AF65-F5344CB8AC3E}">
        <p14:creationId xmlns:p14="http://schemas.microsoft.com/office/powerpoint/2010/main" val="36088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7077" r="12419" b="13681"/>
          <a:stretch/>
        </p:blipFill>
        <p:spPr bwMode="auto">
          <a:xfrm>
            <a:off x="-34758" y="862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Дополните предложение и запишите его в </a:t>
            </a:r>
            <a:r>
              <a:rPr lang="ru-RU" sz="2800" b="1" dirty="0" smtClean="0">
                <a:latin typeface="Arial Narrow" panose="020B0606020202030204" pitchFamily="34" charset="0"/>
              </a:rPr>
              <a:t>тетрадь: </a:t>
            </a:r>
            <a:endParaRPr lang="ru-RU" sz="2800" b="1" dirty="0">
              <a:latin typeface="Arial Narrow" panose="020B0606020202030204" pitchFamily="34" charset="0"/>
            </a:endParaRPr>
          </a:p>
          <a:p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Лицо </a:t>
            </a:r>
            <a:r>
              <a:rPr lang="ru-RU" sz="2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этого человека отражает такие эмоции, как… </a:t>
            </a:r>
          </a:p>
          <a:p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Дополните </a:t>
            </a:r>
            <a:r>
              <a:rPr lang="ru-RU" sz="2800" b="1" dirty="0">
                <a:latin typeface="Arial Narrow" panose="020B0606020202030204" pitchFamily="34" charset="0"/>
              </a:rPr>
              <a:t>любое из двух предложений (письменно или устно): </a:t>
            </a:r>
          </a:p>
          <a:p>
            <a:endParaRPr lang="ru-RU" sz="2800" b="1" dirty="0" smtClean="0">
              <a:latin typeface="Arial Narrow" panose="020B0606020202030204" pitchFamily="34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Я </a:t>
            </a:r>
            <a:r>
              <a:rPr lang="ru-RU" sz="2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захотел описать (имя ведущего), потому что… </a:t>
            </a:r>
            <a:endParaRPr lang="ru-RU" sz="2800" b="1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Глядя </a:t>
            </a:r>
            <a:r>
              <a:rPr lang="ru-RU" sz="28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на (имя ведущего), мне хочется… </a:t>
            </a:r>
          </a:p>
        </p:txBody>
      </p:sp>
    </p:spTree>
    <p:extLst>
      <p:ext uri="{BB962C8B-B14F-4D97-AF65-F5344CB8AC3E}">
        <p14:creationId xmlns:p14="http://schemas.microsoft.com/office/powerpoint/2010/main" val="1019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189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2017-09-29T18:17:25Z</dcterms:created>
  <dcterms:modified xsi:type="dcterms:W3CDTF">2022-11-10T13:22:15Z</dcterms:modified>
</cp:coreProperties>
</file>