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717" autoAdjust="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Чаусенко Г.И\Desktop\2 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643998" cy="6286544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858180" cy="100013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Муниципальное казенное общеобразовательное учреждение Алтайская средняя общеобразовательная школа</a:t>
            </a:r>
            <a:endParaRPr lang="ru-RU" sz="24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44330" y="2143116"/>
            <a:ext cx="558519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ПРЕЗЕНТАЦИЯ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 О ПРИГОТОВЛЕНИИ ПОВАРАМИ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ШКОЛЬНОЙ СТОЛОВОЙ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ГОРЯЧЕГО ЗАВТРАКА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5572140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2023 год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Чаусенко Г.И\Desktop\2 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572560" cy="621510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571480"/>
            <a:ext cx="7429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Рассмотрим один из завтраков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МКОУ Алтайская СОШ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928802"/>
            <a:ext cx="78581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Каша гречневая с маслом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(крупа гречневая, молоко, масло, сахар, соль)</a:t>
            </a:r>
          </a:p>
          <a:p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Чай с сахаром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(чай, сахар)</a:t>
            </a:r>
          </a:p>
          <a:p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Хлеб с джемом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(хлеб, джем)</a:t>
            </a:r>
          </a:p>
          <a:p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Яблоко 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3143248"/>
            <a:ext cx="6686568" cy="571504"/>
          </a:xfrm>
        </p:spPr>
        <p:txBody>
          <a:bodyPr>
            <a:normAutofit fontScale="90000"/>
          </a:bodyPr>
          <a:lstStyle/>
          <a:p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4" name="Picture 2" descr="C:\Users\Чаусенко Г.И\Desktop\2 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6678"/>
            <a:ext cx="8572560" cy="65870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428604"/>
            <a:ext cx="70723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Характеристика гречневой каши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214422"/>
            <a:ext cx="885828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Внешний вид –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масса однородная, крупа                  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                                       мягкая </a:t>
            </a:r>
          </a:p>
          <a:p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Цвет –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белый с серо-кремовым оттенком</a:t>
            </a:r>
          </a:p>
          <a:p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Вкус –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умеренно сладкий и соленый, с выраженным вкусом молока и привкусом сливочного масла</a:t>
            </a:r>
          </a:p>
          <a:p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Запах –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соответствует виду каши в сочетании с молоком и сливочным маслом</a:t>
            </a:r>
          </a:p>
          <a:p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Консистенция - 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текучая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Чаусенко Г.И\Desktop\2 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488" y="214290"/>
            <a:ext cx="8660964" cy="64294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5984" y="357166"/>
            <a:ext cx="45720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Технология приготовления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9" name="Picture 3" descr="C:\Users\Чаусенко Г.И\Desktop\Лучшая школьная столовая\школьный завтрак\IMG-3437bd6506d8444b8f9aad82ca421aa0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00174"/>
            <a:ext cx="2571768" cy="3414795"/>
          </a:xfrm>
          <a:prstGeom prst="rect">
            <a:avLst/>
          </a:prstGeom>
          <a:noFill/>
        </p:spPr>
      </p:pic>
      <p:pic>
        <p:nvPicPr>
          <p:cNvPr id="12" name="Picture 5" descr="C:\Users\Чаусенко Г.И\Desktop\Лучшая школьная столовая\школьный завтрак\IMG-50c3005179c3dc82a5185b5afaf86b07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428736"/>
            <a:ext cx="2974671" cy="35719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214678" y="1428736"/>
            <a:ext cx="25717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Крупу перебираем, моем, засыпаем в кипящее молоко, добавляем соль, сахар и варим при слабом кипении. периодически помешиваем до загустения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Чаусенко Г.И\Desktop\2 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643998" cy="6429420"/>
          </a:xfrm>
          <a:prstGeom prst="rect">
            <a:avLst/>
          </a:prstGeom>
          <a:noFill/>
        </p:spPr>
      </p:pic>
      <p:pic>
        <p:nvPicPr>
          <p:cNvPr id="5" name="Picture 2" descr="C:\Users\Чаусенко Г.И\Desktop\Лучшая школьная столовая\школьный завтрак\IMG_20230413_1111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71612"/>
            <a:ext cx="2810259" cy="2828932"/>
          </a:xfrm>
          <a:prstGeom prst="rect">
            <a:avLst/>
          </a:prstGeom>
          <a:noFill/>
        </p:spPr>
      </p:pic>
      <p:pic>
        <p:nvPicPr>
          <p:cNvPr id="6" name="Picture 4" descr="C:\Users\Чаусенко Г.И\Desktop\Лучшая школьная столовая\школьный завтрак\IMG_20230413_1111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3643314"/>
            <a:ext cx="2786082" cy="281385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643306" y="857232"/>
            <a:ext cx="47149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Периодически помешивая до загустения. Кашу закрывают крышкой и доводят до готовности  при температуре 140-160 *С 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в течение 5-7 минут.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Picture 2" descr="C:\Users\Чаусенко Г.И\Desktop\2 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9"/>
            <a:ext cx="8429684" cy="628654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857224" y="785794"/>
            <a:ext cx="35004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Насыпаем чай, заливаем кипятком и настаиваем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5-10 минут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Перемешиваем до однородной консистенции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286380" y="1785926"/>
            <a:ext cx="31432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Хлеб нарезаем непосредственно перед подачей. Нарезанный хлеб накрываем чтобы он не заветрелся или не зачерствел.</a:t>
            </a:r>
          </a:p>
          <a:p>
            <a:pPr algn="ctr"/>
            <a:endParaRPr lang="ru-RU" sz="2400" b="1" dirty="0" smtClean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Чаусенко Г.И\Desktop\2 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643998" cy="6215106"/>
          </a:xfrm>
          <a:prstGeom prst="rect">
            <a:avLst/>
          </a:prstGeom>
          <a:noFill/>
        </p:spPr>
      </p:pic>
      <p:pic>
        <p:nvPicPr>
          <p:cNvPr id="7" name="Picture 6" descr="C:\Users\Чаусенко Г.И\Desktop\Лучшая школьная столовая\школьный завтрак\IMG-92a9769a6a2bd827d21735bda8c0523f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00174"/>
            <a:ext cx="6858048" cy="490808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429256" y="4857760"/>
            <a:ext cx="35004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Приятного аппетита!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500043"/>
            <a:ext cx="500064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Завтрак готов!</a:t>
            </a:r>
            <a:endParaRPr lang="ru-RU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191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Муниципальное казенное общеобразовательное учреждение Алтайская средняя общеобразовательная школа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Алтайская СОШ</dc:title>
  <dc:creator>ШКОЛА</dc:creator>
  <cp:lastModifiedBy>1</cp:lastModifiedBy>
  <cp:revision>16</cp:revision>
  <dcterms:created xsi:type="dcterms:W3CDTF">2023-04-13T07:03:22Z</dcterms:created>
  <dcterms:modified xsi:type="dcterms:W3CDTF">2023-04-13T09:20:33Z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