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2" r:id="rId2"/>
    <p:sldId id="263" r:id="rId3"/>
    <p:sldId id="257" r:id="rId4"/>
    <p:sldId id="259" r:id="rId5"/>
    <p:sldId id="261" r:id="rId6"/>
    <p:sldId id="264" r:id="rId7"/>
  </p:sldIdLst>
  <p:sldSz cx="12192000" cy="6858000"/>
  <p:notesSz cx="6858000" cy="99456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31BBDE03-BA41-4776-91C0-A05E7236B6DB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9C90ABE-98A1-4248-AD76-182A8D0430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29379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DE03-BA41-4776-91C0-A05E7236B6DB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90ABE-98A1-4248-AD76-182A8D0430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4402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DE03-BA41-4776-91C0-A05E7236B6DB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90ABE-98A1-4248-AD76-182A8D0430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9675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DE03-BA41-4776-91C0-A05E7236B6DB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90ABE-98A1-4248-AD76-182A8D0430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98321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DE03-BA41-4776-91C0-A05E7236B6DB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90ABE-98A1-4248-AD76-182A8D0430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14612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DE03-BA41-4776-91C0-A05E7236B6DB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90ABE-98A1-4248-AD76-182A8D0430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578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DE03-BA41-4776-91C0-A05E7236B6DB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90ABE-98A1-4248-AD76-182A8D0430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33776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DE03-BA41-4776-91C0-A05E7236B6DB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90ABE-98A1-4248-AD76-182A8D0430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69915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DE03-BA41-4776-91C0-A05E7236B6DB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90ABE-98A1-4248-AD76-182A8D0430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3284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DE03-BA41-4776-91C0-A05E7236B6DB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90ABE-98A1-4248-AD76-182A8D0430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4872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DE03-BA41-4776-91C0-A05E7236B6DB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90ABE-98A1-4248-AD76-182A8D0430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680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DE03-BA41-4776-91C0-A05E7236B6DB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90ABE-98A1-4248-AD76-182A8D0430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234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DE03-BA41-4776-91C0-A05E7236B6DB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90ABE-98A1-4248-AD76-182A8D0430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0775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DE03-BA41-4776-91C0-A05E7236B6DB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90ABE-98A1-4248-AD76-182A8D0430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2016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DE03-BA41-4776-91C0-A05E7236B6DB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90ABE-98A1-4248-AD76-182A8D0430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2757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DE03-BA41-4776-91C0-A05E7236B6DB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90ABE-98A1-4248-AD76-182A8D0430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120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DE03-BA41-4776-91C0-A05E7236B6DB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90ABE-98A1-4248-AD76-182A8D0430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9629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31BBDE03-BA41-4776-91C0-A05E7236B6DB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9C90ABE-98A1-4248-AD76-182A8D0430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5947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D888E3-1AB9-277B-61D1-D5F3A000C9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471" y="204186"/>
            <a:ext cx="11531463" cy="852256"/>
          </a:xfrm>
        </p:spPr>
        <p:txBody>
          <a:bodyPr>
            <a:normAutofit/>
          </a:bodyPr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креативность?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A344469-DFD8-0683-170F-FECE3DF9F0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2471" y="1926454"/>
            <a:ext cx="11229622" cy="4067946"/>
          </a:xfrm>
        </p:spPr>
        <p:txBody>
          <a:bodyPr/>
          <a:lstStyle/>
          <a:p>
            <a:r>
              <a:rPr lang="ru-RU" sz="36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Креативность – </a:t>
            </a:r>
            <a:r>
              <a:rPr lang="ru-RU" sz="36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способность порождать необычные идеи, отклонение от традиционных схем мышления, быстро решать проблемные ситуации. 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028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45CDE4-4E03-8C53-288A-235DA86B30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4239285"/>
          </a:xfrm>
        </p:spPr>
        <p:txBody>
          <a:bodyPr>
            <a:noAutofit/>
          </a:bodyPr>
          <a:lstStyle/>
          <a:p>
            <a:r>
              <a:rPr lang="ru-RU" sz="2800" dirty="0"/>
              <a:t>Что такое пиктограмма? Это письмо, которое состоит из знаков и рисунков, пожалуй, это самый древний вид письменности, с помощью которого люди могли передавать друг другу информацию.</a:t>
            </a:r>
            <a:br>
              <a:rPr lang="ru-RU" sz="2800" dirty="0"/>
            </a:br>
            <a:br>
              <a:rPr lang="ru-RU" sz="2800" dirty="0"/>
            </a:br>
            <a:r>
              <a:rPr lang="ru-RU" sz="2800" dirty="0"/>
              <a:t>Возможно, вы не замечали, но пиктограммы повсюду вокруг нас. Знаки, стрелки, маленькие рисунки несут в себе много информации – изображение гантели ассоциируется со спортивным залом, ложка с вилкой – с местом общественного питания и т.д.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130E9C8-6C53-520E-605C-3EAD3E9DD8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3157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5069" y="1752605"/>
            <a:ext cx="8158688" cy="3031267"/>
          </a:xfrm>
        </p:spPr>
        <p:txBody>
          <a:bodyPr>
            <a:normAutofit fontScale="90000"/>
          </a:bodyPr>
          <a:lstStyle/>
          <a:p>
            <a:pPr algn="l"/>
            <a:br>
              <a:rPr lang="ru-RU" b="1" dirty="0">
                <a:solidFill>
                  <a:srgbClr val="FF0000"/>
                </a:solidFill>
                <a:latin typeface="Batang" pitchFamily="18" charset="-127"/>
                <a:ea typeface="Batang" pitchFamily="18" charset="-127"/>
                <a:cs typeface="Aharoni" pitchFamily="2" charset="-79"/>
              </a:rPr>
            </a:br>
            <a:br>
              <a:rPr lang="ru-RU" b="1" dirty="0">
                <a:solidFill>
                  <a:srgbClr val="FF0000"/>
                </a:solidFill>
                <a:latin typeface="Batang" pitchFamily="18" charset="-127"/>
                <a:ea typeface="Batang" pitchFamily="18" charset="-127"/>
                <a:cs typeface="Aharoni" pitchFamily="2" charset="-79"/>
              </a:rPr>
            </a:br>
            <a:br>
              <a:rPr lang="ru-RU" b="1" dirty="0">
                <a:solidFill>
                  <a:srgbClr val="FF0000"/>
                </a:solidFill>
                <a:latin typeface="Batang" pitchFamily="18" charset="-127"/>
                <a:ea typeface="Batang" pitchFamily="18" charset="-127"/>
                <a:cs typeface="Aharoni" pitchFamily="2" charset="-79"/>
              </a:rPr>
            </a:br>
            <a:br>
              <a:rPr lang="ru-RU" sz="5300" b="1" dirty="0">
                <a:solidFill>
                  <a:srgbClr val="FF0000"/>
                </a:solidFill>
                <a:latin typeface="Batang" pitchFamily="18" charset="-127"/>
                <a:ea typeface="Batang" pitchFamily="18" charset="-127"/>
                <a:cs typeface="Aharoni" pitchFamily="2" charset="-79"/>
              </a:rPr>
            </a:br>
            <a:br>
              <a:rPr lang="ru-RU" sz="5300" b="1" dirty="0">
                <a:solidFill>
                  <a:srgbClr val="FF0000"/>
                </a:solidFill>
                <a:latin typeface="Batang" pitchFamily="18" charset="-127"/>
                <a:ea typeface="Batang" pitchFamily="18" charset="-127"/>
                <a:cs typeface="Aharoni" pitchFamily="2" charset="-79"/>
              </a:rPr>
            </a:br>
            <a:br>
              <a:rPr lang="ru-RU" dirty="0"/>
            </a:br>
            <a:r>
              <a:rPr lang="ru-RU" dirty="0"/>
              <a:t>    </a:t>
            </a:r>
            <a:br>
              <a:rPr lang="ru-RU" dirty="0"/>
            </a:br>
            <a:r>
              <a:rPr lang="ru-RU" dirty="0"/>
              <a:t>                         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2532447"/>
          </a:xfrm>
        </p:spPr>
        <p:txBody>
          <a:bodyPr>
            <a:normAutofit/>
          </a:bodyPr>
          <a:lstStyle/>
          <a:p>
            <a:pPr algn="l"/>
            <a:br>
              <a:rPr lang="ru-RU" i="1" dirty="0">
                <a:latin typeface="Arial" charset="0"/>
              </a:rPr>
            </a:b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4B9EA4E-E61A-3745-FDC3-77D3C2E8A6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79" y="152075"/>
            <a:ext cx="6555781" cy="196899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4ACFFB0-89E7-07EA-BA46-04C712D687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5067" y="2117494"/>
            <a:ext cx="6728274" cy="201692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355627C-69D6-AEBF-15B2-94765CB392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8633" y="4134419"/>
            <a:ext cx="6828958" cy="2129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761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99E3A7D-841B-4D8B-2CD7-2BE67C14EA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471" y="63275"/>
            <a:ext cx="8298426" cy="251705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FAA7ADD-535D-243F-E27B-2BC28E2026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7001" y="2814279"/>
            <a:ext cx="8406581" cy="258588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D759776-A0B0-81BF-6BDC-0FF82D1843CE}"/>
              </a:ext>
            </a:extLst>
          </p:cNvPr>
          <p:cNvSpPr txBox="1"/>
          <p:nvPr/>
        </p:nvSpPr>
        <p:spPr>
          <a:xfrm>
            <a:off x="68062" y="2439332"/>
            <a:ext cx="86823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	</a:t>
            </a:r>
            <a:r>
              <a:rPr lang="ru-RU" sz="3200" dirty="0"/>
              <a:t>У тропинки, у тропы за ночь выросли грибы.</a:t>
            </a:r>
            <a:endParaRPr lang="ru-RU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DC7CB72-A371-0666-CD2C-4414FF857DB9}"/>
              </a:ext>
            </a:extLst>
          </p:cNvPr>
          <p:cNvSpPr txBox="1"/>
          <p:nvPr/>
        </p:nvSpPr>
        <p:spPr>
          <a:xfrm>
            <a:off x="4332684" y="5107776"/>
            <a:ext cx="9482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Тощий Кощей тащит ящик овощей.</a:t>
            </a:r>
          </a:p>
        </p:txBody>
      </p:sp>
    </p:spTree>
    <p:extLst>
      <p:ext uri="{BB962C8B-B14F-4D97-AF65-F5344CB8AC3E}">
        <p14:creationId xmlns:p14="http://schemas.microsoft.com/office/powerpoint/2010/main" val="4648436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8496C23-1D85-64E0-216A-C39E284DD6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80" y="654578"/>
            <a:ext cx="5298960" cy="494972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E5BACFF-1416-15D2-3A62-BC9CD972C6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5294" y="1264793"/>
            <a:ext cx="4297123" cy="4328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5592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664923-2FF3-5BC6-6E02-9FD59A53C2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/>
              <a:t>Спасибо за внимание!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593AC8F-117E-619B-ADF3-523A55ACCE9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54501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Главное мероприятие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TM04033927[[fn=Главное мероприятие]]</Template>
  <TotalTime>100</TotalTime>
  <Words>131</Words>
  <Application>Microsoft Office PowerPoint</Application>
  <PresentationFormat>Широкоэкранный</PresentationFormat>
  <Paragraphs>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Batang</vt:lpstr>
      <vt:lpstr>Arial</vt:lpstr>
      <vt:lpstr>Calibri</vt:lpstr>
      <vt:lpstr>Impact</vt:lpstr>
      <vt:lpstr>Times New Roman</vt:lpstr>
      <vt:lpstr>Главное мероприятие</vt:lpstr>
      <vt:lpstr>Что такое креативность?</vt:lpstr>
      <vt:lpstr>Что такое пиктограмма? Это письмо, которое состоит из знаков и рисунков, пожалуй, это самый древний вид письменности, с помощью которого люди могли передавать друг другу информацию.  Возможно, вы не замечали, но пиктограммы повсюду вокруг нас. Знаки, стрелки, маленькие рисунки несут в себе много информации – изображение гантели ассоциируется со спортивным залом, ложка с вилкой – с местом общественного питания и т.д.</vt:lpstr>
      <vt:lpstr>                                     </vt:lpstr>
      <vt:lpstr>Презентация PowerPoint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Сочинение-описание по репродукции картины В. М.Васнецова «Иван Царевич на Сером воке»</dc:title>
  <dc:creator>Пользователь</dc:creator>
  <cp:lastModifiedBy>1</cp:lastModifiedBy>
  <cp:revision>8</cp:revision>
  <cp:lastPrinted>2018-11-25T19:01:49Z</cp:lastPrinted>
  <dcterms:created xsi:type="dcterms:W3CDTF">2018-11-18T20:15:21Z</dcterms:created>
  <dcterms:modified xsi:type="dcterms:W3CDTF">2022-10-19T14:22:53Z</dcterms:modified>
</cp:coreProperties>
</file>